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the client board for their time and briefly introduce the team before moving to the agenda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Tie each criterion back to the objectives on slide 4 so the board sees the plan is measurable, not just aspirational.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asked why not a traditional waterfall plan, point to the December 2025 pilot where fixed requirements caused three late change requests and a five-week overrun.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Sprint 4 MVP date is the milestone the client cares about most; pause here if the steering board has questions about the pilot cohort.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1A3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11512" y="-1463040"/>
            <a:ext cx="3474720" cy="3474720"/>
          </a:xfrm>
          <a:prstGeom prst="ellipse">
            <a:avLst/>
          </a:prstGeom>
          <a:solidFill>
            <a:srgbClr val="F97C5F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4846320"/>
            <a:ext cx="3108960" cy="3108960"/>
          </a:xfrm>
          <a:prstGeom prst="ellipse">
            <a:avLst/>
          </a:prstGeom>
          <a:solidFill>
            <a:srgbClr val="12314F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280160"/>
            <a:ext cx="10543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97C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 UK  ·  MODEL SAMPLE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822960" y="1828800"/>
            <a:ext cx="1054303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Agile Project Kick-off Presentation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841248" y="4206240"/>
            <a:ext cx="10177272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NovaFit Booking App Redevelopment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22960" y="6217920"/>
            <a:ext cx="1054303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A6B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£15 per 250 words  ·  350+ UK-qualified writers  ·  essays.uk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Communication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short, predictable rhythm keeps the client informed without adding administrative overhead to the team.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1928903"/>
            <a:ext cx="10451592" cy="40146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15-minute stand-up (team only), covering progress, plans and blockers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 review with the client every two weeks, demonstrating working software rather than slides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 retrospective (team only, immediately after each review) to improve ways of working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backlog and burndown chart updated daily on the project board for full visibility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Ad-hoc escalation channel for blockers that cannot wait for the next stand-up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Success Criteria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will be judged against measurable targets agreed with the steering board, not general impressions.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1931598"/>
            <a:ext cx="10451592" cy="40120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Booking abandonment reduced to under 8% at pilot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MVP delivered on schedule at the end of Sprint 4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critical defects outstanding at final sign-off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 usability score above 75 from pilot testers</a:t>
            </a:r>
            <a:endParaRPr lang="en-US" sz="14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4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board sign-off achieved at the Sprint 6 review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Summary and Next Steps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kick-off has set out why an agile, Scrum-based approach fits a project with evolving requirements, the scope the team is committing to, the roles each person will play, and how progress will be reviewed every two weeks…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249617"/>
            <a:ext cx="10451592" cy="369398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 1 begins Monday, with the first sprint review scheduled in two weeks. The team will circulate the backlog and sprint calendar by email this…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68680" y="1371600"/>
            <a:ext cx="10451592" cy="4617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Schwaber, K. and Sutherland, J. (2020) The Scrum Guide. Scrum.org.</a:t>
            </a:r>
            <a:endParaRPr lang="en-US" sz="145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Association for Project Management (2019) APM Body of Knowledge. 7th ed. Princes Risborough: APM.</a:t>
            </a:r>
            <a:endParaRPr lang="en-US" sz="145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Highsmith, J. (2009) Agile Project Management: Creating Innovative Products. 2nd ed. Boston: Addison-Wesley.</a:t>
            </a:r>
            <a:endParaRPr lang="en-US" sz="145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AXELOS (2018) PRINCE2 Agile. London: TSO.</a:t>
            </a:r>
            <a:endParaRPr lang="en-US" sz="145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145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Brooks, F. P. (1995) The Mythical Man-Month. Anniversary ed. Boston: Addison-Wesley.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 minutes, ten stops: from the problem we are solving through to how we will know the project has succeeded.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1942378"/>
            <a:ext cx="10451592" cy="400122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overview and business case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Aims and objectives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agile? The Scrum framework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and deliverables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roles and responsibilities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Sprint plan and timeline</a:t>
            </a:r>
            <a:endParaRPr lang="en-US" sz="13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risks and mitigations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 Overview and Business Case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NovaFit Ltd operates 14 gyms across the North West and currently relies on a booking system built in 2016. Class bookings fail during peak demand, and 22% of app sessions are abandoned before a booking completes (internal…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244226"/>
            <a:ext cx="10451592" cy="369937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Member complaints about booking reliability have risen by 30% year on year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rebuilt app is expected to lift class attendance and reduce call-centre volume by around a quarter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sponsor: Head of Digital, NovaFit Ltd; budget approved for a 12-week build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Aims and Objectives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Aim: deliver a reliable, mobile-first booking app within a 12-week programme that restores member confidence in the booking process.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001670"/>
            <a:ext cx="10451592" cy="39419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 booking abandonment from 22% to under 8% by the pilot review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at least 500 concurrent bookings without failure during peak evening slots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a minimum viable product (MVP) after Sprint 4 for pilot testing at two flagship gyms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Achieve a System Usability Scale (SUS) score above 75 at user testing, benchmarked against the current app score of 52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Agile? The Scrum Framework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Requirements for the booking flow are expected to change once real members test early releases, which favours an iterative approach over a fixed, sequential plan. A waterfall approach would lock down requirements before any…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2249617"/>
            <a:ext cx="10451592" cy="369398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Scrum roles: Product Owner (client-facing priorities), Scrum Master (process and blockers), Development Team (build and test)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Two-week sprints, each ending with a working increment demonstrated to the client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Backlog reprioritised after every sprint review based on stakeholder feedback and usage data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visible burndown chart keeps the team and client aligned on remaining effort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Scope and Deliverables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scope: class booking, payment integration, push notifications, member profile and a self-service cancellation flow.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1963939"/>
            <a:ext cx="10451592" cy="397966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MVP deliverable: booking and payment flow, tested on iOS and Android at two pilot sites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deliverable: full feature set plus an admin reporting dashboard for gym managers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Handover pack: user documentation and a support runbook for the NovaFit IT team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Team Roles and Responsibilities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68680" y="1371600"/>
            <a:ext cx="10451592" cy="4617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Owner (NovaFit Head of Digital) – owns and prioritises the backlog, and signs off each sprint review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Scrum Master (J. Adeyemi) – facilitates ceremonies, removes blockers and protects the team from scope creep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 Team (5 students) – front-end, back-end, QA and UX design, self-organising around the sprint backlog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Steering board – reviews progress at each sprint review and approves any change to scope or budget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Sprint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two-week sprints run across the 12-week programme:</a:t>
            </a:r>
            <a:endParaRPr lang="en-US" sz="14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41248" y="1791454"/>
          <a:ext cx="10506456" cy="914400"/>
        </p:xfrm>
        <a:graphic>
          <a:graphicData uri="http://schemas.openxmlformats.org/drawingml/2006/table">
            <a:tbl>
              <a:tblPr/>
              <a:tblGrid>
                <a:gridCol w="2626614"/>
                <a:gridCol w="2626614"/>
                <a:gridCol w="2626614"/>
                <a:gridCol w="2626614"/>
              </a:tblGrid>
              <a:tr h="31089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Sprint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A3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Weeks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A3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Focus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A3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Deliverable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1A38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Sprint 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1–2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Backlog refinement, environment setup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Product backlog and dev environment live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Sprint 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3–4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Core booking flow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Class search and booking prototype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Sprint 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5–6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Payment integration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Working payment gateway (sandbox)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Sprint 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7–8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Notifications and profile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MVP release for pilot testing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Sprint 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9–10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Pilot feedback, bug fixes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Stabilised release candidate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Sprint 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11–12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Admin dashboard, UAT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Final build signed off for launch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6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603504"/>
            <a:ext cx="146304" cy="146304"/>
          </a:xfrm>
          <a:prstGeom prst="ellipse">
            <a:avLst/>
          </a:prstGeom>
          <a:solidFill>
            <a:srgbClr val="F97C5F"/>
          </a:solidFill>
          <a:ln/>
        </p:spPr>
      </p:sp>
      <p:sp>
        <p:nvSpPr>
          <p:cNvPr id="3" name="Text 1"/>
          <p:cNvSpPr/>
          <p:nvPr/>
        </p:nvSpPr>
        <p:spPr>
          <a:xfrm>
            <a:off x="841248" y="384048"/>
            <a:ext cx="107259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01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Risks and Mitigations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841248" y="1325880"/>
            <a:ext cx="10543032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 are reviewed weekly by the Scrum Master and escalated to the steering board when likelihood or impact increases.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68680" y="1963939"/>
            <a:ext cx="10451592" cy="397966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payment API delay (medium likelihood, high impact) – start sandbox integration in Sprint 1, not Sprint 3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creep from the steering board (medium likelihood, medium impact) – route all change requests through the Product Owner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availability during the exam period (high likelihood, medium impact) – front-load complex work into Sprints 2–4</a:t>
            </a:r>
            <a:endParaRPr lang="en-US" sz="160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6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 load at peak booking times (low likelihood, high impact) – complete load testing before the Sprint 4 pilot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6473952"/>
            <a:ext cx="112745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A74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essays.uk  ·  Model presentation sample — for reference and learning only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2026-08-13T12:39:25Z</dcterms:created>
  <dcterms:modified xsi:type="dcterms:W3CDTF">2026-08-13T12:39:25Z</dcterms:modified>
</cp:coreProperties>
</file>