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section anchored to the two research questions – examiners listen for a direct answer to each, not a general summary of everything found.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undersell the sample-size or causality objection – acknowledge it directly, then pivot immediately to how the mixed-methods design mitigates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asked, be ready to justify the explanatory sequential design over a concurrent one – the qualitative phase exists to explain the regression finding, not to triangulate it independently.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the full assumption checks (VIF, Durbin-Watson) ready as a backup slide in case an examiner probes multicollinearity or independence of residuals.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1512" y="-1463040"/>
            <a:ext cx="3474720" cy="3474720"/>
          </a:xfrm>
          <a:prstGeom prst="ellipse">
            <a:avLst/>
          </a:prstGeom>
          <a:solidFill>
            <a:srgbClr val="F97C5F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4846320"/>
            <a:ext cx="3108960" cy="3108960"/>
          </a:xfrm>
          <a:prstGeom prst="ellipse">
            <a:avLst/>
          </a:prstGeom>
          <a:solidFill>
            <a:srgbClr val="1231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8016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97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 UK  ·  MODEL SAMPLE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1054303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Consumer Trust in Algorithmic Recommendation Systems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41248" y="4206240"/>
            <a:ext cx="1017727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Mixed-Methods Study of UK Online Retail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£15 per 250 words  ·  350+ UK-qualified writers  ·  essays.uk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 and Contribution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 is answered directly: transparency and usability are the strongest predictors of trust, while personalisation accuracy alone is insufficient. RQ2 explains why – participants trust systems they can interrogate, not merely…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52312"/>
            <a:ext cx="10451592" cy="36912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integration is the study’s core contribution: accuracy-focused personalisation strategies may under-deliver on trust unless paired with visible…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Practically, the findings suggest that a simple, low-cost explanation label – such as “because you bought X” – may do more for trust, and by…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and Anticipated Questions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Anticipated question: “Why not use a longitudinal design?” Response: time and scope constraints of a Master’s dissertation; proposed as future work in the concluding chapter.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114863"/>
            <a:ext cx="10451592" cy="38287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Cross-sectional survey design cannot establish causality between predictors and trust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Panel-recruited sample may under-represent infrequent online shoppers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Single-country, single-sector focus limits generalisability beyond UK online retail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explains, rather than simply measures, why UK consumers trust or distrust algorithmic recommendations – with transparency, not accuracy, as the decisive factor.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106778"/>
            <a:ext cx="10451592" cy="38368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 I welcome the panel’s questions.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Bawack, R.E., Wamba, S.F. and Carillo, K.D.A. (2021) ‘Exploring the role of personalisation in consumer trust in e-commerce recommender systems’,…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Creswell, J.W. and Plano Clark, V.L. (2018) Designing and Conducting Mixed Methods Research. 3rd edn. Thousand Oaks: Sage.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Kim, D.J., Ferrin, D.L. and Rao, H.R. (2019) ‘Antecedents of consumer trust in online recommendation agents’, Decision Support Systems, 121, pp.…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Pavlou, P.A. and Gefen, D. (2020) ‘Building effective online marketplaces with institution-based trust’, Information Systems Research, 15(1), pp.…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Saunders, M., Lewis, P. and Thornhill, A. (2019) Research Methods for Business Students. 8th edn. Harlow: Pearson.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context and problem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Aim, objectives and research questions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in the literature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and sample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findings: quantitative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findings: qualitative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and contribution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Context and Problem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online retailers increasingly rely on algorithmic recommendation engines to personalise product suggestions, yet consumers report growing scepticism about how these systems use their data (Bawack, Wamba and Carillo, 2021).…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55007"/>
            <a:ext cx="10451592" cy="36885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research treats trust as a single measured outcome, typically captured through a short survey item, offering limited insight into why some…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gap between technical investment and consumer scepticism motivated the study, which asks not only how much consumers trust recommender systems,…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Aim, Objectives and Research Questions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Aim: to explain the drivers of consumer trust in algorithmic recommendation systems within UK online retail.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36988"/>
            <a:ext cx="10451592" cy="40066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the relative influence of transparency, usability, personalisation accuracy and prior experience on trust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Explore, through interviews, how shoppers reason about these drivers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both strands into a single explanatory account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Positioning in the Literature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work shows that perceived transparency (Kim, Ferrin and Rao, 2019) and usability shape online trust generally, but rarely tests these alongside personalisation-specific variables such as recommendation accuracy. Most…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6921"/>
            <a:ext cx="10451592" cy="36966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addresses both gaps by combining a predictive model with interview data that unpacks the mechanism behind the statistics, answering calls…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conceptual framework was developed prior to data collection, positioning transparency, usability, personalisation accuracy and prior experience as…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pragmatist, explanatory sequential mixed-methods design was adopted (Creswell and Plano Clark, 2018): a quantitative survey phase identified which factors predicted trust, and a qualitative interview phase then explained why…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57702"/>
            <a:ext cx="10451592" cy="36858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sequencing was deliberate – the qualitative phase was designed to interpret the regression result, not simply to add supporting anecdotes…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pragmatist stance was adopted rather than a strict positivist or interpretivist position, on the grounds that the research questions themselves –…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 and Data Collection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Survey: 214 UK online shoppers recruited via a market research panel, aged 18–65, all of whom had shopped from a personalised recommendation feed in…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Interviews: 12 survey respondents purposively sampled for maximum variation in trust scores, spanning high, moderate and low trust groups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measured trust, transparency, usability, personalisation accuracy and prior experience on validated 7-point scales adapted from established…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Semi-structured interviews (30–40 minutes, conducted online) explored the reasoning behind participants’ scale responses using their own recent…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ethics approval obtained; informed consent, anonymisation and a right to withdraw applied throughout both phases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Findings: Quantitative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multiple regression tested four predictors of trust. The model was significant and explained just under half the variance in trust scores.</a:t>
            </a:r>
            <a:endParaRPr lang="en-US" sz="1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41248" y="2023230"/>
          <a:ext cx="10506456" cy="914400"/>
        </p:xfrm>
        <a:graphic>
          <a:graphicData uri="http://schemas.openxmlformats.org/drawingml/2006/table">
            <a:tbl>
              <a:tblPr/>
              <a:tblGrid>
                <a:gridCol w="1751076"/>
                <a:gridCol w="1751076"/>
                <a:gridCol w="1751076"/>
                <a:gridCol w="1751076"/>
                <a:gridCol w="1751076"/>
                <a:gridCol w="1751076"/>
              </a:tblGrid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Predictor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Constant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&lt;.001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Perceived transparency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&lt;.001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Website usability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Prior positive experience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.036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Personalisation accuracy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.169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Findings: Qualitative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Thematic analysis of the twelve interviews identified four recurring reasoning patterns behind participants’ trust judgements, strongest around transparency and weakest around personalisation accuracy – consistent with the…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6921"/>
            <a:ext cx="10451592" cy="36966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1: Thematic frequency in interview data (n = 12 participants).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 with high trust scores repeatedly described wanting to understand “why” a product was suggested, not simply to see accurate suggestions…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contrast, low-trust participants described feeling “watched” rather than helped when recommendations felt too accurate without any accompanying…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2026-08-13T12:39:25Z</dcterms:created>
  <dcterms:modified xsi:type="dcterms:W3CDTF">2026-08-13T12:39:25Z</dcterms:modified>
</cp:coreProperties>
</file>